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484" r:id="rId2"/>
    <p:sldId id="485" r:id="rId3"/>
    <p:sldId id="486" r:id="rId4"/>
    <p:sldId id="487" r:id="rId5"/>
    <p:sldId id="473" r:id="rId6"/>
    <p:sldId id="474" r:id="rId7"/>
    <p:sldId id="279" r:id="rId8"/>
    <p:sldId id="280" r:id="rId9"/>
    <p:sldId id="482" r:id="rId10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78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22/08/2024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4.png"/><Relationship Id="rId18" Type="http://schemas.openxmlformats.org/officeDocument/2006/relationships/image" Target="../media/image18.jpg"/><Relationship Id="rId3" Type="http://schemas.openxmlformats.org/officeDocument/2006/relationships/image" Target="../media/image20.emf"/><Relationship Id="rId21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19.png"/><Relationship Id="rId16" Type="http://schemas.openxmlformats.org/officeDocument/2006/relationships/image" Target="../media/image7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8.jpe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52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45.png"/><Relationship Id="rId20" Type="http://schemas.openxmlformats.org/officeDocument/2006/relationships/image" Target="../media/image24.jpeg"/><Relationship Id="rId29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wmf"/><Relationship Id="rId15" Type="http://schemas.openxmlformats.org/officeDocument/2006/relationships/image" Target="../media/image44.jpeg"/><Relationship Id="rId23" Type="http://schemas.openxmlformats.org/officeDocument/2006/relationships/image" Target="../media/image50.png"/><Relationship Id="rId28" Type="http://schemas.openxmlformats.org/officeDocument/2006/relationships/image" Target="../media/image1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jpeg"/><Relationship Id="rId22" Type="http://schemas.openxmlformats.org/officeDocument/2006/relationships/image" Target="../media/image49.png"/><Relationship Id="rId27" Type="http://schemas.microsoft.com/office/2007/relationships/hdphoto" Target="../media/hdphoto6.wdp"/><Relationship Id="rId30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 smtClean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</a:t>
                </a:r>
                <a:r>
                  <a:rPr lang="en-GB" sz="1300" b="1" dirty="0" smtClean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ZQV011,14,15,17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** ) </a:t>
                </a:r>
                <a:r>
                  <a:rPr lang="en-GB" sz="1300" b="1" dirty="0" smtClean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  <a:endParaRPr lang="en-GB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</a:t>
                </a:r>
                <a:r>
                  <a:rPr lang="en-US" sz="1300" b="1" dirty="0" smtClean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Quantity </a:t>
                </a:r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41175" y="1055094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OK/NG indicate on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website</a:t>
            </a:r>
            <a:endParaRPr lang="en-GB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 start inspection by 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 by select part</a:t>
            </a:r>
            <a:r>
              <a:rPr lang="en-GB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</a:t>
            </a:r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deduct Quantity on </a:t>
            </a:r>
            <a:r>
              <a:rPr lang="en-US" sz="1300" b="1" dirty="0" smtClean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</a:t>
            </a:r>
            <a:r>
              <a:rPr lang="en-GB" sz="1000" b="1" spc="-5" baseline="0" dirty="0" smtClean="0">
                <a:solidFill>
                  <a:schemeClr val="tx1"/>
                </a:solidFill>
                <a:latin typeface="Carlito"/>
                <a:cs typeface="Carlito"/>
              </a:rPr>
              <a:t>non-inspection 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41796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620796" y="1200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 smtClean="0">
                <a:latin typeface="Carlito"/>
                <a:cs typeface="Carlito"/>
              </a:rPr>
              <a:t>for </a:t>
            </a:r>
            <a:r>
              <a:rPr lang="en-GB" sz="1000" b="1" spc="-5" dirty="0" smtClean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 smtClean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 smtClean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IQC chop </a:t>
            </a: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tamp </a:t>
            </a: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198197" y="770989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69552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19079" y="794241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00430" y="776093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69599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79678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IQC chop stamp only 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455249" y="1998256"/>
            <a:ext cx="531271" cy="259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4962533" y="2149315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4631162" y="176657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36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smtClean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IQC room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ysClr val="windowText" lastClr="000000"/>
                </a:solidFill>
              </a:rPr>
              <a:t>IQC room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IQC Inspection &amp; chop stamp </a:t>
            </a:r>
            <a:r>
              <a:rPr lang="en-GB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4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508970" cy="310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QC Room 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inspection recheck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2851877" y="4566749"/>
            <a:ext cx="1469170" cy="642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</a:t>
            </a: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IQC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print </a:t>
            </a: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36501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Electronic standardization of stamps for IQC 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departments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1606"/>
              </p:ext>
            </p:extLst>
          </p:nvPr>
        </p:nvGraphicFramePr>
        <p:xfrm>
          <a:off x="15327" y="778153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 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b="1" i="0" u="none" strike="noStrike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4*2)+(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5*3*2)+(6) +(7)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(second)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: 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Activity 2 : 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7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 smtClean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47744"/>
              </p:ext>
            </p:extLst>
          </p:nvPr>
        </p:nvGraphicFramePr>
        <p:xfrm>
          <a:off x="124265" y="472578"/>
          <a:ext cx="11718383" cy="6197233"/>
        </p:xfrm>
        <a:graphic>
          <a:graphicData uri="http://schemas.openxmlformats.org/drawingml/2006/table">
            <a:tbl>
              <a:tblPr firstRow="1" bandRow="1"/>
              <a:tblGrid>
                <a:gridCol w="631936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3489897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846189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Group</a:t>
                      </a:r>
                      <a:r>
                        <a:rPr lang="en-US" sz="1400" b="1" kern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website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kumimoji="1" lang="en-US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E chop for IQC inspection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Recheck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Year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 inspection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 on mobile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material location quickly on mobile</a:t>
                      </a:r>
                      <a:endParaRPr lang="en-US" sz="1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E chop for OQC inspection</a:t>
                      </a:r>
                      <a:endParaRPr 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6000" y="1347679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096000" y="1516491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368109" y="1795501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368109" y="1964313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252227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421039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70895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87776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09715" y="317458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09715" y="334339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6336" y="3626146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886336" y="3794958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7270786" y="364021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376368" y="4076811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348846" y="4259691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686537" y="451056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659015" y="469344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905813" y="588685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878291" y="606973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662332" y="5448411"/>
            <a:ext cx="1243481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662332" y="5655212"/>
            <a:ext cx="1243481" cy="4214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543916" y="6379224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553674" y="6562104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255479" y="632528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024229" y="4964946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033987" y="5147826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5984</TotalTime>
  <Words>1655</Words>
  <Application>Microsoft Office PowerPoint</Application>
  <PresentationFormat>Widescreen</PresentationFormat>
  <Paragraphs>537</Paragraphs>
  <Slides>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ＭＳ Ｐゴシック</vt:lpstr>
      <vt:lpstr>游ゴシック</vt:lpstr>
      <vt:lpstr>Arial</vt:lpstr>
      <vt:lpstr>Arial Unicode MS</vt:lpstr>
      <vt:lpstr>Calibri</vt:lpstr>
      <vt:lpstr>Calibri Light</vt:lpstr>
      <vt:lpstr>Carlito</vt:lpstr>
      <vt:lpstr>HGP創英角ｺﾞｼｯｸUB</vt:lpstr>
      <vt:lpstr>Meiryo UI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Activity 2 : Link Weight Check System FA-SCM-OQC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340</cp:revision>
  <cp:lastPrinted>2024-08-05T03:14:42Z</cp:lastPrinted>
  <dcterms:created xsi:type="dcterms:W3CDTF">2021-12-07T10:10:23Z</dcterms:created>
  <dcterms:modified xsi:type="dcterms:W3CDTF">2024-08-21T21:07:33Z</dcterms:modified>
</cp:coreProperties>
</file>